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202" y="781395"/>
            <a:ext cx="8825658" cy="1277723"/>
          </a:xfrm>
        </p:spPr>
        <p:txBody>
          <a:bodyPr/>
          <a:lstStyle/>
          <a:p>
            <a:pPr algn="ctr"/>
            <a:r>
              <a:rPr lang="fa-IR" b="1" dirty="0" smtClean="0"/>
              <a:t>به نام خدا</a:t>
            </a:r>
            <a:endParaRPr lang="fa-I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27780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64256" y="740640"/>
            <a:ext cx="4825157" cy="576262"/>
          </a:xfrm>
        </p:spPr>
        <p:txBody>
          <a:bodyPr/>
          <a:lstStyle/>
          <a:p>
            <a:pPr algn="l" rtl="0"/>
            <a:r>
              <a:rPr lang="en-US" b="1" dirty="0" smtClean="0">
                <a:solidFill>
                  <a:schemeClr val="bg1"/>
                </a:solidFill>
              </a:rPr>
              <a:t>Lab data</a:t>
            </a:r>
            <a:endParaRPr lang="fa-IR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73558" y="2059548"/>
            <a:ext cx="4825158" cy="4798451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/>
              <a:t>WBC : 2500</a:t>
            </a:r>
          </a:p>
          <a:p>
            <a:pPr algn="l" rtl="0"/>
            <a:r>
              <a:rPr lang="en-US" b="1" dirty="0" smtClean="0"/>
              <a:t>NEUTR : 42 %</a:t>
            </a:r>
          </a:p>
          <a:p>
            <a:pPr algn="l" rtl="0"/>
            <a:r>
              <a:rPr lang="en-US" b="1" dirty="0" smtClean="0"/>
              <a:t>LYMPH : 48 %</a:t>
            </a:r>
          </a:p>
          <a:p>
            <a:pPr algn="l" rtl="0"/>
            <a:r>
              <a:rPr lang="en-US" b="1" dirty="0" err="1" smtClean="0"/>
              <a:t>Hb</a:t>
            </a:r>
            <a:r>
              <a:rPr lang="en-US" b="1" dirty="0" smtClean="0"/>
              <a:t> : 10.6</a:t>
            </a:r>
          </a:p>
          <a:p>
            <a:pPr algn="l" rtl="0"/>
            <a:r>
              <a:rPr lang="en-US" b="1" dirty="0" smtClean="0"/>
              <a:t>MCV : 88</a:t>
            </a:r>
          </a:p>
          <a:p>
            <a:pPr algn="l" rtl="0"/>
            <a:r>
              <a:rPr lang="en-US" b="1" dirty="0" smtClean="0"/>
              <a:t>PLT : 194</a:t>
            </a:r>
          </a:p>
          <a:p>
            <a:pPr algn="l" rtl="0"/>
            <a:r>
              <a:rPr lang="en-US" b="1" dirty="0" smtClean="0"/>
              <a:t>BS : 92</a:t>
            </a:r>
          </a:p>
          <a:p>
            <a:pPr algn="l" rtl="0"/>
            <a:r>
              <a:rPr lang="en-US" b="1" dirty="0" smtClean="0"/>
              <a:t>Urea : 129</a:t>
            </a:r>
          </a:p>
          <a:p>
            <a:pPr algn="l" rtl="0"/>
            <a:r>
              <a:rPr lang="en-US" b="1" dirty="0" smtClean="0"/>
              <a:t>Cr : 1.0</a:t>
            </a:r>
          </a:p>
          <a:p>
            <a:pPr algn="l" rtl="0"/>
            <a:r>
              <a:rPr lang="en-US" b="1" dirty="0"/>
              <a:t>SGOT : 220</a:t>
            </a:r>
          </a:p>
          <a:p>
            <a:pPr algn="l" rtl="0"/>
            <a:r>
              <a:rPr lang="en-US" b="1" dirty="0"/>
              <a:t>SGPT : 88</a:t>
            </a:r>
          </a:p>
          <a:p>
            <a:pPr algn="l" rtl="0"/>
            <a:r>
              <a:rPr lang="en-US" b="1" dirty="0"/>
              <a:t>ALK : 134</a:t>
            </a:r>
            <a:endParaRPr lang="fa-IR" b="1" dirty="0"/>
          </a:p>
          <a:p>
            <a:pPr algn="l" rtl="0"/>
            <a:endParaRPr lang="fa-IR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330811" y="2478567"/>
            <a:ext cx="8381822" cy="3769976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/>
              <a:t>Na : 135                                                                     VBG)  PH:7.21</a:t>
            </a:r>
          </a:p>
          <a:p>
            <a:pPr algn="l" rtl="0"/>
            <a:r>
              <a:rPr lang="en-US" b="1" dirty="0"/>
              <a:t>K</a:t>
            </a:r>
            <a:r>
              <a:rPr lang="en-US" b="1" dirty="0" smtClean="0"/>
              <a:t> : 4.2   </a:t>
            </a:r>
            <a:r>
              <a:rPr lang="en-US" b="1" dirty="0"/>
              <a:t> </a:t>
            </a:r>
            <a:r>
              <a:rPr lang="en-US" b="1" dirty="0" smtClean="0"/>
              <a:t>                                                                                HCO3:11.0</a:t>
            </a:r>
          </a:p>
          <a:p>
            <a:pPr algn="l" rtl="0"/>
            <a:r>
              <a:rPr lang="en-US" b="1" dirty="0" smtClean="0"/>
              <a:t>CRP : 41                                                                                PCO2:28</a:t>
            </a:r>
          </a:p>
          <a:p>
            <a:pPr algn="l" rtl="0"/>
            <a:r>
              <a:rPr lang="en-US" b="1" dirty="0" smtClean="0"/>
              <a:t>ESR : 42</a:t>
            </a:r>
          </a:p>
          <a:p>
            <a:pPr marL="0" indent="0" algn="l" rtl="0">
              <a:buNone/>
            </a:pPr>
            <a:endParaRPr lang="en-US" b="1" dirty="0" smtClean="0"/>
          </a:p>
          <a:p>
            <a:pPr algn="l" rtl="0"/>
            <a:r>
              <a:rPr lang="en-US" b="1" dirty="0" smtClean="0"/>
              <a:t>PT : 15.1</a:t>
            </a:r>
          </a:p>
          <a:p>
            <a:pPr algn="l" rtl="0"/>
            <a:r>
              <a:rPr lang="en-US" b="1" dirty="0" smtClean="0"/>
              <a:t>PTT : 44</a:t>
            </a:r>
          </a:p>
          <a:p>
            <a:pPr algn="l" rtl="0"/>
            <a:r>
              <a:rPr lang="en-US" b="1" dirty="0" smtClean="0"/>
              <a:t>INR : 1.3</a:t>
            </a:r>
          </a:p>
        </p:txBody>
      </p:sp>
    </p:spTree>
    <p:extLst>
      <p:ext uri="{BB962C8B-B14F-4D97-AF65-F5344CB8AC3E}">
        <p14:creationId xmlns:p14="http://schemas.microsoft.com/office/powerpoint/2010/main" val="22568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Thoracoabdomen</a:t>
            </a:r>
            <a:r>
              <a:rPr lang="en-US" b="1" dirty="0" smtClean="0"/>
              <a:t> x-ray</a:t>
            </a:r>
            <a:endParaRPr lang="fa-IR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3768" y="3532648"/>
            <a:ext cx="11292685" cy="3982064"/>
          </a:xfrm>
        </p:spPr>
        <p:txBody>
          <a:bodyPr/>
          <a:lstStyle/>
          <a:p>
            <a:r>
              <a:rPr lang="fa-IR" b="1" dirty="0" smtClean="0"/>
              <a:t>شواهد مبنی بر کانسالیدشن و پلورال افیوژن سمت راست مطرح کننده پنومونی میباشد.</a:t>
            </a:r>
          </a:p>
          <a:p>
            <a:r>
              <a:rPr lang="fa-IR" b="1" dirty="0" smtClean="0"/>
              <a:t>(در اتوپسی شواهد آبسه ریه گزارش شد.)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1298808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Sonography (FAST)</a:t>
            </a:r>
            <a:endParaRPr lang="fa-IR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مایع آزاد در شکم رویت نشد.</a:t>
            </a:r>
          </a:p>
          <a:p>
            <a:r>
              <a:rPr lang="fa-IR" b="1" dirty="0" smtClean="0"/>
              <a:t>شواهد پلورال افیوژن خفیف رویت شد .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3090240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اقدامات درمانی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با توجه به علایم بالینی با تشخیص شوک تحت درمان و اقدامات لازم قرار گرفت.</a:t>
            </a:r>
          </a:p>
          <a:p>
            <a:r>
              <a:rPr lang="fa-IR" b="1" dirty="0" smtClean="0"/>
              <a:t>بلافاصله دو </a:t>
            </a:r>
            <a:r>
              <a:rPr lang="en-US" b="1" dirty="0" smtClean="0"/>
              <a:t>IV Line</a:t>
            </a:r>
            <a:r>
              <a:rPr lang="fa-IR" b="1" dirty="0" smtClean="0"/>
              <a:t> تعبیه شده و نمونه لازم جهت آزمایشات اخذ شد.</a:t>
            </a:r>
          </a:p>
          <a:p>
            <a:r>
              <a:rPr lang="fa-IR" b="1" dirty="0" smtClean="0"/>
              <a:t>با </a:t>
            </a:r>
            <a:r>
              <a:rPr lang="en-US" b="1" dirty="0" smtClean="0"/>
              <a:t>60 cc/kg</a:t>
            </a:r>
            <a:r>
              <a:rPr lang="fa-IR" b="1" dirty="0" smtClean="0"/>
              <a:t> سرم نرمال سالین هیدره شده و آنتی بیوتیک وسیع الطیف تزریق شد.</a:t>
            </a:r>
          </a:p>
          <a:p>
            <a:r>
              <a:rPr lang="fa-IR" b="1" dirty="0" smtClean="0"/>
              <a:t>با توجه به تداوم شرایط بالینی و عدم لمس نبض و فشار، دریپ اپی نفرین شروع شد و به </a:t>
            </a:r>
            <a:r>
              <a:rPr lang="en-US" b="1" dirty="0" smtClean="0"/>
              <a:t>max</a:t>
            </a:r>
            <a:r>
              <a:rPr lang="fa-IR" b="1" dirty="0" smtClean="0"/>
              <a:t> رسانده شد.</a:t>
            </a:r>
          </a:p>
          <a:p>
            <a:r>
              <a:rPr lang="fa-IR" b="1" dirty="0" smtClean="0"/>
              <a:t>بیمار دچار افت هوشیاری شده و اینتوبه شد.</a:t>
            </a:r>
          </a:p>
          <a:p>
            <a:r>
              <a:rPr lang="fa-IR" b="1" dirty="0" smtClean="0"/>
              <a:t>دریپ نوراپی نفرین هم به درمان اضافه شد.</a:t>
            </a:r>
          </a:p>
        </p:txBody>
      </p:sp>
    </p:spTree>
    <p:extLst>
      <p:ext uri="{BB962C8B-B14F-4D97-AF65-F5344CB8AC3E}">
        <p14:creationId xmlns:p14="http://schemas.microsoft.com/office/powerpoint/2010/main" val="359554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در سیر بالینی دچار پورپورای فولمینانت شد.</a:t>
            </a:r>
          </a:p>
          <a:p>
            <a:r>
              <a:rPr lang="fa-IR" b="1" dirty="0" smtClean="0"/>
              <a:t>متاسفانه دچار ارست قلبی تنفسی شده و علی رغم </a:t>
            </a:r>
            <a:r>
              <a:rPr lang="en-US" b="1" dirty="0" smtClean="0"/>
              <a:t>CPR </a:t>
            </a:r>
            <a:r>
              <a:rPr lang="fa-IR" b="1" dirty="0" smtClean="0"/>
              <a:t> فوت شد.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264159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. C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6371" y="2603500"/>
            <a:ext cx="7844242" cy="3416300"/>
          </a:xfrm>
        </p:spPr>
        <p:txBody>
          <a:bodyPr/>
          <a:lstStyle/>
          <a:p>
            <a:r>
              <a:rPr lang="fa-IR" dirty="0" smtClean="0"/>
              <a:t>در تاریخ شنبه 15 مهر 1402 بیمار دختر4 ساله با </a:t>
            </a:r>
            <a:r>
              <a:rPr lang="fa-IR" b="1" u="sng" dirty="0" smtClean="0"/>
              <a:t>شکایت تب ، ضعف و بی حالی </a:t>
            </a:r>
            <a:r>
              <a:rPr lang="fa-IR" dirty="0" smtClean="0"/>
              <a:t> به تریاژ اورژانس مراجعه کرد . . 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0154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 . I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b="1" dirty="0" smtClean="0"/>
              <a:t>بیمار دختر 4 ساله ای که با شکایت ضعف و بی حالی مراجعه کرده . با توجه به تاکی پنه و عدم لمس نبضها و فشارخون، فورا به </a:t>
            </a:r>
            <a:r>
              <a:rPr lang="en-US" b="1" dirty="0" smtClean="0"/>
              <a:t>CPR</a:t>
            </a:r>
            <a:r>
              <a:rPr lang="fa-IR" b="1" dirty="0" smtClean="0"/>
              <a:t> اورژانس منتقل شد.</a:t>
            </a:r>
          </a:p>
          <a:p>
            <a:pPr lvl="0"/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طبق گفته پدرو مادر ، بیمار ازتاریخ سه شنبه 11 مهر(4 روز پیش از مراجعه) تب و سرفه داشته و خانواده نیز علامت دار بوده اند.</a:t>
            </a:r>
          </a:p>
          <a:p>
            <a:pPr lvl="0">
              <a:buClr>
                <a:srgbClr val="B31166"/>
              </a:buClr>
            </a:pP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در روز چهارشنبه با علائم تب و دهیدرشن مختصر به مطب متخصص اطفال مراجعه کرده و جهت یک نوبت سرم تراپی به اورژانس ارجاع داده شده و سپس مرخص شده است.</a:t>
            </a:r>
          </a:p>
          <a:p>
            <a:pPr lvl="0">
              <a:buClr>
                <a:srgbClr val="B31166"/>
              </a:buClr>
            </a:pP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روز پنجشنبه 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دچار تب و لنگش 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و درد 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پا شده به گونه ای که قادر 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به راه رفتن 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نبوده.  به مطب اورتوپد مراجعه 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کرده و از پای بیمار عکس گرفته شد و سپس آتل بسته شد و 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آزمایش انجام شد.</a:t>
            </a:r>
            <a:r>
              <a:rPr lang="en-US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MRI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و سونوگرافی 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برای 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بیمار درخواست شد.</a:t>
            </a:r>
          </a:p>
          <a:p>
            <a:pPr>
              <a:buClr>
                <a:srgbClr val="B31166"/>
              </a:buClr>
            </a:pP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روز 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شنبه آزمایش و سونوگرافی 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و </a:t>
            </a:r>
            <a:r>
              <a:rPr lang="en-US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MRI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انجام 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شد 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که در 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آزمایشات لکوپنیک بوده و در 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MRI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نیز 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آبسه 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زیر زانو گزارش 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گردید و 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با توجه به مختل بودن آزمایشات 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، متخصص 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اورتوپد به بیمار توصیه به پیگیری </a:t>
            </a:r>
            <a:r>
              <a:rPr lang="fa-IR" b="1">
                <a:solidFill>
                  <a:prstClr val="black">
                    <a:lumMod val="75000"/>
                    <a:lumOff val="25000"/>
                  </a:prstClr>
                </a:solidFill>
              </a:rPr>
              <a:t>توسط </a:t>
            </a:r>
            <a:r>
              <a:rPr lang="fa-IR" b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انکولوژیست</a:t>
            </a:r>
            <a:r>
              <a:rPr lang="fa-IR" b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کردند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>
              <a:buClr>
                <a:srgbClr val="B31166"/>
              </a:buClr>
            </a:pP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بیمار دچار ضایعات اکیموتیک روی شانه شده بود.</a:t>
            </a:r>
          </a:p>
          <a:p>
            <a:pPr lvl="0">
              <a:buClr>
                <a:srgbClr val="B31166"/>
              </a:buClr>
            </a:pP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از عصر همان روز شکم دچار اتساع شکم نیز شد.</a:t>
            </a:r>
            <a:endParaRPr lang="fa-IR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B31166"/>
              </a:buClr>
            </a:pP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بیمار به مطب متخصص اطفال مراجعه نمود و با توجه به بالین بد بیمار (علی رغم تمایل خانواده مبنی بر مراجعه به مرکز درمانی شهر های دیگر) با توصیه اکید پزشک به بیمارستان فورا ارجاع </a:t>
            </a:r>
            <a:r>
              <a:rPr lang="fa-I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داده شد</a:t>
            </a:r>
            <a:r>
              <a:rPr lang="fa-I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endParaRPr lang="fa-IR" b="1" dirty="0" smtClean="0"/>
          </a:p>
        </p:txBody>
      </p:sp>
    </p:spTree>
    <p:extLst>
      <p:ext uri="{BB962C8B-B14F-4D97-AF65-F5344CB8AC3E}">
        <p14:creationId xmlns:p14="http://schemas.microsoft.com/office/powerpoint/2010/main" val="164412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 . M . H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019" y="2403995"/>
            <a:ext cx="10474551" cy="3416300"/>
          </a:xfrm>
        </p:spPr>
        <p:txBody>
          <a:bodyPr/>
          <a:lstStyle/>
          <a:p>
            <a:r>
              <a:rPr lang="fa-IR" b="1" dirty="0" smtClean="0"/>
              <a:t>فرزند سوم از خانواده 5 نفره</a:t>
            </a:r>
          </a:p>
          <a:p>
            <a:r>
              <a:rPr lang="fa-IR" b="1" dirty="0" smtClean="0"/>
              <a:t> بدون سابقه ای از بیماری خاص در بیمار</a:t>
            </a:r>
          </a:p>
          <a:p>
            <a:r>
              <a:rPr lang="fa-IR" b="1" dirty="0" smtClean="0"/>
              <a:t> واکسیناسیون کامل بوده</a:t>
            </a:r>
          </a:p>
          <a:p>
            <a:endParaRPr lang="fa-IR" b="1" dirty="0" smtClean="0"/>
          </a:p>
        </p:txBody>
      </p:sp>
    </p:spTree>
    <p:extLst>
      <p:ext uri="{BB962C8B-B14F-4D97-AF65-F5344CB8AC3E}">
        <p14:creationId xmlns:p14="http://schemas.microsoft.com/office/powerpoint/2010/main" val="308839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 . H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داروی خاصی به صورت مداوم مصرف نمیکرده.</a:t>
            </a:r>
          </a:p>
          <a:p>
            <a:r>
              <a:rPr lang="fa-IR" b="1" dirty="0" smtClean="0"/>
              <a:t>طی چند روز اخیر استامینوفن استفاده کرده است.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120903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 . H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بیماری خاصی در خانواده گزارش نشد.</a:t>
            </a:r>
          </a:p>
          <a:p>
            <a:r>
              <a:rPr lang="fa-IR" b="1" dirty="0"/>
              <a:t>ط</a:t>
            </a:r>
            <a:r>
              <a:rPr lang="fa-IR" b="1" dirty="0" smtClean="0"/>
              <a:t>ی چند روز اخیر علایم سرفه وکوریزا داشته اند.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2374342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VITAL SIGNE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b="1" dirty="0" smtClean="0"/>
              <a:t>در بدو ورود به اورژانس :</a:t>
            </a:r>
          </a:p>
          <a:p>
            <a:r>
              <a:rPr lang="fa-IR" b="1" dirty="0" smtClean="0"/>
              <a:t> نبض ها دیتکت نمیشد.</a:t>
            </a:r>
          </a:p>
          <a:p>
            <a:r>
              <a:rPr lang="fa-IR" b="1" dirty="0" smtClean="0"/>
              <a:t>فشار خون و سچوریشن قابل اندازه گیری نبود .</a:t>
            </a:r>
          </a:p>
          <a:p>
            <a:r>
              <a:rPr lang="fa-IR" b="1" dirty="0" smtClean="0"/>
              <a:t>تب 39 درجه </a:t>
            </a:r>
          </a:p>
          <a:p>
            <a:r>
              <a:rPr lang="en-US" b="1" dirty="0" smtClean="0"/>
              <a:t>RR</a:t>
            </a:r>
            <a:r>
              <a:rPr lang="fa-IR" b="1" dirty="0" smtClean="0"/>
              <a:t> : 45</a:t>
            </a:r>
          </a:p>
          <a:p>
            <a:endParaRPr lang="fa-IR" b="1" dirty="0" smtClean="0"/>
          </a:p>
        </p:txBody>
      </p:sp>
    </p:spTree>
    <p:extLst>
      <p:ext uri="{BB962C8B-B14F-4D97-AF65-F5344CB8AC3E}">
        <p14:creationId xmlns:p14="http://schemas.microsoft.com/office/powerpoint/2010/main" val="3074704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appearance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بیمار دختر 4 ساله در بستر دراز کشیده . در ظاهر بشدت </a:t>
            </a:r>
            <a:r>
              <a:rPr lang="en-US" b="1" dirty="0" smtClean="0"/>
              <a:t>ill </a:t>
            </a:r>
            <a:r>
              <a:rPr lang="fa-IR" b="1" dirty="0" smtClean="0"/>
              <a:t> و </a:t>
            </a:r>
            <a:r>
              <a:rPr lang="en-US" b="1" dirty="0" smtClean="0"/>
              <a:t>toxic</a:t>
            </a:r>
            <a:r>
              <a:rPr lang="fa-IR" b="1" dirty="0" smtClean="0"/>
              <a:t> میباشد.</a:t>
            </a:r>
          </a:p>
          <a:p>
            <a:r>
              <a:rPr lang="fa-IR" b="1" dirty="0" smtClean="0"/>
              <a:t> بی قراری شدید و عطش به آب دارد. 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758320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 . E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36513"/>
          </a:xfrm>
        </p:spPr>
        <p:txBody>
          <a:bodyPr/>
          <a:lstStyle/>
          <a:p>
            <a:r>
              <a:rPr lang="fa-IR" b="1" dirty="0" smtClean="0"/>
              <a:t>در ظاهر </a:t>
            </a:r>
            <a:r>
              <a:rPr lang="en-US" b="1" dirty="0" smtClean="0"/>
              <a:t>pale </a:t>
            </a:r>
            <a:r>
              <a:rPr lang="fa-IR" b="1" dirty="0" smtClean="0"/>
              <a:t> بود.</a:t>
            </a:r>
          </a:p>
          <a:p>
            <a:r>
              <a:rPr lang="fa-IR" b="1" dirty="0" smtClean="0"/>
              <a:t>اندامها سرد بوده و مخاطات کاملا خشک بود.</a:t>
            </a:r>
          </a:p>
          <a:p>
            <a:r>
              <a:rPr lang="fa-IR" b="1" dirty="0" smtClean="0"/>
              <a:t>نبض ها قابل لمس نبود.</a:t>
            </a:r>
          </a:p>
          <a:p>
            <a:r>
              <a:rPr lang="fa-IR" b="1" dirty="0" smtClean="0"/>
              <a:t>بیمار در دیسترس تنفسی قرار داشت.</a:t>
            </a:r>
          </a:p>
          <a:p>
            <a:r>
              <a:rPr lang="fa-IR" b="1" dirty="0" smtClean="0"/>
              <a:t>شکم </a:t>
            </a:r>
            <a:r>
              <a:rPr lang="en-US" b="1" dirty="0" err="1" smtClean="0"/>
              <a:t>distent</a:t>
            </a:r>
            <a:r>
              <a:rPr lang="fa-IR" b="1" dirty="0" smtClean="0"/>
              <a:t> بود .</a:t>
            </a:r>
          </a:p>
          <a:p>
            <a:r>
              <a:rPr lang="fa-IR" b="1" dirty="0" smtClean="0"/>
              <a:t>در زیر زانوی راست توده قابل لمس </a:t>
            </a:r>
            <a:r>
              <a:rPr lang="fa-IR" b="1" dirty="0"/>
              <a:t>وجود </a:t>
            </a:r>
            <a:r>
              <a:rPr lang="fa-IR" b="1" dirty="0" smtClean="0"/>
              <a:t>داشت.</a:t>
            </a:r>
          </a:p>
          <a:p>
            <a:r>
              <a:rPr lang="fa-IR" b="1" dirty="0" smtClean="0"/>
              <a:t>در سمع ریه ها رال نداشت.</a:t>
            </a:r>
          </a:p>
          <a:p>
            <a:r>
              <a:rPr lang="fa-IR" b="1" dirty="0" smtClean="0"/>
              <a:t>نواحی اکیموتیک در اندام تحتانی و شانه راست داشت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3280735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194</TotalTime>
  <Words>681</Words>
  <Application>Microsoft Office PowerPoint</Application>
  <PresentationFormat>Widescreen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Ion Boardroom</vt:lpstr>
      <vt:lpstr>به نام خدا</vt:lpstr>
      <vt:lpstr>C . C</vt:lpstr>
      <vt:lpstr>P . I</vt:lpstr>
      <vt:lpstr>P . M . H</vt:lpstr>
      <vt:lpstr>D . H</vt:lpstr>
      <vt:lpstr>F . H</vt:lpstr>
      <vt:lpstr>VITAL SIGNE</vt:lpstr>
      <vt:lpstr>General appearance</vt:lpstr>
      <vt:lpstr>PH . E</vt:lpstr>
      <vt:lpstr>PowerPoint Presentation</vt:lpstr>
      <vt:lpstr>Thoracoabdomen x-ray</vt:lpstr>
      <vt:lpstr>Sonography (FAST)</vt:lpstr>
      <vt:lpstr>اقدامات درمانی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جعفر احمدي</dc:creator>
  <cp:lastModifiedBy>internet1</cp:lastModifiedBy>
  <cp:revision>37</cp:revision>
  <dcterms:created xsi:type="dcterms:W3CDTF">2024-02-24T15:42:59Z</dcterms:created>
  <dcterms:modified xsi:type="dcterms:W3CDTF">2024-02-28T06:05:25Z</dcterms:modified>
</cp:coreProperties>
</file>